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鷲野 嗣郎" initials="鷲野" lastIdx="2" clrIdx="0">
    <p:extLst>
      <p:ext uri="{19B8F6BF-5375-455C-9EA6-DF929625EA0E}">
        <p15:presenceInfo xmlns:p15="http://schemas.microsoft.com/office/powerpoint/2012/main" userId="50fce40d0952ab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DEF58-5EB7-4A8D-AB5A-EB3D648725D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B6141F2-74E2-404C-A05C-481C4A273DB8}">
      <dgm:prSet phldrT="[テキスト]"/>
      <dgm:spPr/>
      <dgm:t>
        <a:bodyPr/>
        <a:lstStyle/>
        <a:p>
          <a:r>
            <a:rPr kumimoji="1" lang="ja-JP" altLang="en-US" dirty="0"/>
            <a:t>リーダーが</a:t>
          </a:r>
        </a:p>
      </dgm:t>
    </dgm:pt>
    <dgm:pt modelId="{702E7D66-E04C-4D2F-98DC-5A3D0DB09109}" type="parTrans" cxnId="{1B2D6141-6005-4D75-88E8-4A1042BC35CD}">
      <dgm:prSet/>
      <dgm:spPr/>
      <dgm:t>
        <a:bodyPr/>
        <a:lstStyle/>
        <a:p>
          <a:endParaRPr kumimoji="1" lang="ja-JP" altLang="en-US"/>
        </a:p>
      </dgm:t>
    </dgm:pt>
    <dgm:pt modelId="{A7D161AD-039C-437F-B381-906726617706}" type="sibTrans" cxnId="{1B2D6141-6005-4D75-88E8-4A1042BC35CD}">
      <dgm:prSet/>
      <dgm:spPr/>
      <dgm:t>
        <a:bodyPr/>
        <a:lstStyle/>
        <a:p>
          <a:endParaRPr kumimoji="1" lang="ja-JP" altLang="en-US"/>
        </a:p>
      </dgm:t>
    </dgm:pt>
    <dgm:pt modelId="{E208048A-FC7A-476D-806F-83E7ACED1027}">
      <dgm:prSet phldrT="[テキスト]"/>
      <dgm:spPr/>
      <dgm:t>
        <a:bodyPr/>
        <a:lstStyle/>
        <a:p>
          <a:r>
            <a:rPr kumimoji="1" lang="en-US" altLang="ja-JP" dirty="0"/>
            <a:t>THINK</a:t>
          </a:r>
          <a:endParaRPr kumimoji="1" lang="ja-JP" altLang="en-US" dirty="0"/>
        </a:p>
      </dgm:t>
    </dgm:pt>
    <dgm:pt modelId="{399E1C74-1934-4E65-BE24-4BDFFD8DA3BC}" type="parTrans" cxnId="{76328CE2-BBA9-476B-84B6-ECA09BCD9207}">
      <dgm:prSet/>
      <dgm:spPr/>
      <dgm:t>
        <a:bodyPr/>
        <a:lstStyle/>
        <a:p>
          <a:endParaRPr kumimoji="1" lang="ja-JP" altLang="en-US"/>
        </a:p>
      </dgm:t>
    </dgm:pt>
    <dgm:pt modelId="{B54A7AAA-CFD9-46AC-B392-1B9BD8D3131C}" type="sibTrans" cxnId="{76328CE2-BBA9-476B-84B6-ECA09BCD9207}">
      <dgm:prSet/>
      <dgm:spPr/>
      <dgm:t>
        <a:bodyPr/>
        <a:lstStyle/>
        <a:p>
          <a:endParaRPr kumimoji="1" lang="ja-JP" altLang="en-US"/>
        </a:p>
      </dgm:t>
    </dgm:pt>
    <dgm:pt modelId="{439EE3BB-9815-49A0-A5F8-31200813DFD9}">
      <dgm:prSet phldrT="[テキスト]"/>
      <dgm:spPr/>
      <dgm:t>
        <a:bodyPr/>
        <a:lstStyle/>
        <a:p>
          <a:r>
            <a:rPr kumimoji="1" lang="en-US" altLang="ja-JP" dirty="0"/>
            <a:t>PLAN</a:t>
          </a:r>
          <a:endParaRPr kumimoji="1" lang="ja-JP" altLang="en-US" dirty="0"/>
        </a:p>
      </dgm:t>
    </dgm:pt>
    <dgm:pt modelId="{FA4E0034-2798-425B-BFBD-58A9C75D950E}" type="parTrans" cxnId="{D17D66B8-0A2F-4D3F-A50C-68BCF76661AF}">
      <dgm:prSet/>
      <dgm:spPr/>
      <dgm:t>
        <a:bodyPr/>
        <a:lstStyle/>
        <a:p>
          <a:endParaRPr kumimoji="1" lang="ja-JP" altLang="en-US"/>
        </a:p>
      </dgm:t>
    </dgm:pt>
    <dgm:pt modelId="{73F34C72-73FD-4EF7-B28F-AB4B240C0599}" type="sibTrans" cxnId="{D17D66B8-0A2F-4D3F-A50C-68BCF76661AF}">
      <dgm:prSet/>
      <dgm:spPr/>
      <dgm:t>
        <a:bodyPr/>
        <a:lstStyle/>
        <a:p>
          <a:endParaRPr kumimoji="1" lang="ja-JP" altLang="en-US"/>
        </a:p>
      </dgm:t>
    </dgm:pt>
    <dgm:pt modelId="{A6B38F42-BD02-4FA8-AD9A-5057F504ED3E}">
      <dgm:prSet phldrT="[テキスト]"/>
      <dgm:spPr/>
      <dgm:t>
        <a:bodyPr/>
        <a:lstStyle/>
        <a:p>
          <a:r>
            <a:rPr kumimoji="1" lang="en-US" altLang="ja-JP" dirty="0">
              <a:solidFill>
                <a:srgbClr val="FF0000"/>
              </a:solidFill>
            </a:rPr>
            <a:t>DO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4B2E4B01-6026-49F1-871F-A5BE3F368F50}" type="parTrans" cxnId="{D06BE9CF-160B-492A-918F-E171E021B94E}">
      <dgm:prSet/>
      <dgm:spPr/>
      <dgm:t>
        <a:bodyPr/>
        <a:lstStyle/>
        <a:p>
          <a:endParaRPr kumimoji="1" lang="ja-JP" altLang="en-US"/>
        </a:p>
      </dgm:t>
    </dgm:pt>
    <dgm:pt modelId="{C78D4FBC-B7C4-4A07-BCC7-AEE320EBBC20}" type="sibTrans" cxnId="{D06BE9CF-160B-492A-918F-E171E021B94E}">
      <dgm:prSet/>
      <dgm:spPr/>
      <dgm:t>
        <a:bodyPr/>
        <a:lstStyle/>
        <a:p>
          <a:endParaRPr kumimoji="1" lang="ja-JP" altLang="en-US"/>
        </a:p>
      </dgm:t>
    </dgm:pt>
    <dgm:pt modelId="{48A31F2C-E0A4-42AF-9E49-4C8D04D08EFB}">
      <dgm:prSet phldrT="[テキスト]"/>
      <dgm:spPr/>
      <dgm:t>
        <a:bodyPr/>
        <a:lstStyle/>
        <a:p>
          <a:r>
            <a:rPr kumimoji="1" lang="en-US" altLang="ja-JP" dirty="0"/>
            <a:t>SEE</a:t>
          </a:r>
          <a:endParaRPr kumimoji="1" lang="ja-JP" altLang="en-US" dirty="0"/>
        </a:p>
      </dgm:t>
    </dgm:pt>
    <dgm:pt modelId="{651A7E2E-5AD5-4837-8CC5-B2E06FD94EF0}" type="parTrans" cxnId="{28E76C5F-019C-4723-996A-886A27BD78FA}">
      <dgm:prSet/>
      <dgm:spPr/>
      <dgm:t>
        <a:bodyPr/>
        <a:lstStyle/>
        <a:p>
          <a:endParaRPr kumimoji="1" lang="ja-JP" altLang="en-US"/>
        </a:p>
      </dgm:t>
    </dgm:pt>
    <dgm:pt modelId="{60C63630-06C7-4239-8843-2597DD931A4B}" type="sibTrans" cxnId="{28E76C5F-019C-4723-996A-886A27BD78FA}">
      <dgm:prSet/>
      <dgm:spPr/>
      <dgm:t>
        <a:bodyPr/>
        <a:lstStyle/>
        <a:p>
          <a:endParaRPr kumimoji="1" lang="ja-JP" altLang="en-US"/>
        </a:p>
      </dgm:t>
    </dgm:pt>
    <dgm:pt modelId="{9AC13844-FF47-4F75-BBD0-C0B842501F7A}" type="pres">
      <dgm:prSet presAssocID="{35EDEF58-5EB7-4A8D-AB5A-EB3D648725D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BE086D-82F0-49F8-9E36-904B5F6040C0}" type="pres">
      <dgm:prSet presAssocID="{1B6141F2-74E2-404C-A05C-481C4A273DB8}" presName="centerShape" presStyleLbl="node0" presStyleIdx="0" presStyleCnt="1" custLinFactNeighborX="480" custLinFactNeighborY="539"/>
      <dgm:spPr/>
    </dgm:pt>
    <dgm:pt modelId="{F9FF834E-9031-4892-881D-40395E9A7E76}" type="pres">
      <dgm:prSet presAssocID="{E208048A-FC7A-476D-806F-83E7ACED1027}" presName="node" presStyleLbl="node1" presStyleIdx="0" presStyleCnt="4">
        <dgm:presLayoutVars>
          <dgm:bulletEnabled val="1"/>
        </dgm:presLayoutVars>
      </dgm:prSet>
      <dgm:spPr/>
    </dgm:pt>
    <dgm:pt modelId="{B054CE38-E6EC-4C24-BF46-D6CC3B15D29A}" type="pres">
      <dgm:prSet presAssocID="{E208048A-FC7A-476D-806F-83E7ACED1027}" presName="dummy" presStyleCnt="0"/>
      <dgm:spPr/>
    </dgm:pt>
    <dgm:pt modelId="{7FC887C4-E6CF-4F2E-BFC3-3640E611FEA6}" type="pres">
      <dgm:prSet presAssocID="{B54A7AAA-CFD9-46AC-B392-1B9BD8D3131C}" presName="sibTrans" presStyleLbl="sibTrans2D1" presStyleIdx="0" presStyleCnt="4"/>
      <dgm:spPr/>
    </dgm:pt>
    <dgm:pt modelId="{95A2EE98-B5FE-4E83-98DD-0C41B66599D8}" type="pres">
      <dgm:prSet presAssocID="{439EE3BB-9815-49A0-A5F8-31200813DFD9}" presName="node" presStyleLbl="node1" presStyleIdx="1" presStyleCnt="4">
        <dgm:presLayoutVars>
          <dgm:bulletEnabled val="1"/>
        </dgm:presLayoutVars>
      </dgm:prSet>
      <dgm:spPr/>
    </dgm:pt>
    <dgm:pt modelId="{D5F466AA-F714-433F-AB3F-9EF76255BA52}" type="pres">
      <dgm:prSet presAssocID="{439EE3BB-9815-49A0-A5F8-31200813DFD9}" presName="dummy" presStyleCnt="0"/>
      <dgm:spPr/>
    </dgm:pt>
    <dgm:pt modelId="{203A00BF-093C-494A-BC7B-8BC2C245FD73}" type="pres">
      <dgm:prSet presAssocID="{73F34C72-73FD-4EF7-B28F-AB4B240C0599}" presName="sibTrans" presStyleLbl="sibTrans2D1" presStyleIdx="1" presStyleCnt="4"/>
      <dgm:spPr/>
    </dgm:pt>
    <dgm:pt modelId="{B69EAE69-A221-4021-A50F-0F26D8C7CE3B}" type="pres">
      <dgm:prSet presAssocID="{A6B38F42-BD02-4FA8-AD9A-5057F504ED3E}" presName="node" presStyleLbl="node1" presStyleIdx="2" presStyleCnt="4">
        <dgm:presLayoutVars>
          <dgm:bulletEnabled val="1"/>
        </dgm:presLayoutVars>
      </dgm:prSet>
      <dgm:spPr/>
    </dgm:pt>
    <dgm:pt modelId="{4D50D032-EB0F-4605-8359-6AD050F88521}" type="pres">
      <dgm:prSet presAssocID="{A6B38F42-BD02-4FA8-AD9A-5057F504ED3E}" presName="dummy" presStyleCnt="0"/>
      <dgm:spPr/>
    </dgm:pt>
    <dgm:pt modelId="{1A90F2BB-AD5D-45AD-AFCA-BD0985E93BCD}" type="pres">
      <dgm:prSet presAssocID="{C78D4FBC-B7C4-4A07-BCC7-AEE320EBBC20}" presName="sibTrans" presStyleLbl="sibTrans2D1" presStyleIdx="2" presStyleCnt="4"/>
      <dgm:spPr/>
    </dgm:pt>
    <dgm:pt modelId="{19A8DE5E-CB2C-4A03-9BEC-C5679A8A2071}" type="pres">
      <dgm:prSet presAssocID="{48A31F2C-E0A4-42AF-9E49-4C8D04D08EFB}" presName="node" presStyleLbl="node1" presStyleIdx="3" presStyleCnt="4">
        <dgm:presLayoutVars>
          <dgm:bulletEnabled val="1"/>
        </dgm:presLayoutVars>
      </dgm:prSet>
      <dgm:spPr/>
    </dgm:pt>
    <dgm:pt modelId="{352CB9F1-3340-4C01-8147-2F3C62743ACB}" type="pres">
      <dgm:prSet presAssocID="{48A31F2C-E0A4-42AF-9E49-4C8D04D08EFB}" presName="dummy" presStyleCnt="0"/>
      <dgm:spPr/>
    </dgm:pt>
    <dgm:pt modelId="{BB457B5B-4473-46DC-9C1F-A1E0B32B071E}" type="pres">
      <dgm:prSet presAssocID="{60C63630-06C7-4239-8843-2597DD931A4B}" presName="sibTrans" presStyleLbl="sibTrans2D1" presStyleIdx="3" presStyleCnt="4"/>
      <dgm:spPr/>
    </dgm:pt>
  </dgm:ptLst>
  <dgm:cxnLst>
    <dgm:cxn modelId="{6F8A2F02-9134-4098-BD7C-17F1F614188B}" type="presOf" srcId="{439EE3BB-9815-49A0-A5F8-31200813DFD9}" destId="{95A2EE98-B5FE-4E83-98DD-0C41B66599D8}" srcOrd="0" destOrd="0" presId="urn:microsoft.com/office/officeart/2005/8/layout/radial6"/>
    <dgm:cxn modelId="{42B8A020-85C0-42F7-BF9C-C17EB1213B3F}" type="presOf" srcId="{A6B38F42-BD02-4FA8-AD9A-5057F504ED3E}" destId="{B69EAE69-A221-4021-A50F-0F26D8C7CE3B}" srcOrd="0" destOrd="0" presId="urn:microsoft.com/office/officeart/2005/8/layout/radial6"/>
    <dgm:cxn modelId="{BABC3A24-A9B2-4B67-BFB2-3C13433D8DFE}" type="presOf" srcId="{C78D4FBC-B7C4-4A07-BCC7-AEE320EBBC20}" destId="{1A90F2BB-AD5D-45AD-AFCA-BD0985E93BCD}" srcOrd="0" destOrd="0" presId="urn:microsoft.com/office/officeart/2005/8/layout/radial6"/>
    <dgm:cxn modelId="{B1F3C638-0B02-4B7F-8465-3D17A642114B}" type="presOf" srcId="{60C63630-06C7-4239-8843-2597DD931A4B}" destId="{BB457B5B-4473-46DC-9C1F-A1E0B32B071E}" srcOrd="0" destOrd="0" presId="urn:microsoft.com/office/officeart/2005/8/layout/radial6"/>
    <dgm:cxn modelId="{28E76C5F-019C-4723-996A-886A27BD78FA}" srcId="{1B6141F2-74E2-404C-A05C-481C4A273DB8}" destId="{48A31F2C-E0A4-42AF-9E49-4C8D04D08EFB}" srcOrd="3" destOrd="0" parTransId="{651A7E2E-5AD5-4837-8CC5-B2E06FD94EF0}" sibTransId="{60C63630-06C7-4239-8843-2597DD931A4B}"/>
    <dgm:cxn modelId="{1B2D6141-6005-4D75-88E8-4A1042BC35CD}" srcId="{35EDEF58-5EB7-4A8D-AB5A-EB3D648725DF}" destId="{1B6141F2-74E2-404C-A05C-481C4A273DB8}" srcOrd="0" destOrd="0" parTransId="{702E7D66-E04C-4D2F-98DC-5A3D0DB09109}" sibTransId="{A7D161AD-039C-437F-B381-906726617706}"/>
    <dgm:cxn modelId="{E07C1568-99F1-4194-B25A-948B46D42125}" type="presOf" srcId="{35EDEF58-5EB7-4A8D-AB5A-EB3D648725DF}" destId="{9AC13844-FF47-4F75-BBD0-C0B842501F7A}" srcOrd="0" destOrd="0" presId="urn:microsoft.com/office/officeart/2005/8/layout/radial6"/>
    <dgm:cxn modelId="{BF5B874F-DD8B-4BD1-874A-9F45FAEBC5FC}" type="presOf" srcId="{B54A7AAA-CFD9-46AC-B392-1B9BD8D3131C}" destId="{7FC887C4-E6CF-4F2E-BFC3-3640E611FEA6}" srcOrd="0" destOrd="0" presId="urn:microsoft.com/office/officeart/2005/8/layout/radial6"/>
    <dgm:cxn modelId="{5A579156-A98D-4A8E-8251-EF8EB445DF13}" type="presOf" srcId="{E208048A-FC7A-476D-806F-83E7ACED1027}" destId="{F9FF834E-9031-4892-881D-40395E9A7E76}" srcOrd="0" destOrd="0" presId="urn:microsoft.com/office/officeart/2005/8/layout/radial6"/>
    <dgm:cxn modelId="{9A521F95-5C30-4AA4-91E4-E166F779D5E6}" type="presOf" srcId="{73F34C72-73FD-4EF7-B28F-AB4B240C0599}" destId="{203A00BF-093C-494A-BC7B-8BC2C245FD73}" srcOrd="0" destOrd="0" presId="urn:microsoft.com/office/officeart/2005/8/layout/radial6"/>
    <dgm:cxn modelId="{D17D66B8-0A2F-4D3F-A50C-68BCF76661AF}" srcId="{1B6141F2-74E2-404C-A05C-481C4A273DB8}" destId="{439EE3BB-9815-49A0-A5F8-31200813DFD9}" srcOrd="1" destOrd="0" parTransId="{FA4E0034-2798-425B-BFBD-58A9C75D950E}" sibTransId="{73F34C72-73FD-4EF7-B28F-AB4B240C0599}"/>
    <dgm:cxn modelId="{D06BE9CF-160B-492A-918F-E171E021B94E}" srcId="{1B6141F2-74E2-404C-A05C-481C4A273DB8}" destId="{A6B38F42-BD02-4FA8-AD9A-5057F504ED3E}" srcOrd="2" destOrd="0" parTransId="{4B2E4B01-6026-49F1-871F-A5BE3F368F50}" sibTransId="{C78D4FBC-B7C4-4A07-BCC7-AEE320EBBC20}"/>
    <dgm:cxn modelId="{76328CE2-BBA9-476B-84B6-ECA09BCD9207}" srcId="{1B6141F2-74E2-404C-A05C-481C4A273DB8}" destId="{E208048A-FC7A-476D-806F-83E7ACED1027}" srcOrd="0" destOrd="0" parTransId="{399E1C74-1934-4E65-BE24-4BDFFD8DA3BC}" sibTransId="{B54A7AAA-CFD9-46AC-B392-1B9BD8D3131C}"/>
    <dgm:cxn modelId="{7E96E9E7-BBF5-464F-AFF6-68E41FFF024E}" type="presOf" srcId="{1B6141F2-74E2-404C-A05C-481C4A273DB8}" destId="{18BE086D-82F0-49F8-9E36-904B5F6040C0}" srcOrd="0" destOrd="0" presId="urn:microsoft.com/office/officeart/2005/8/layout/radial6"/>
    <dgm:cxn modelId="{038CF2E8-E498-4CFA-BBE7-7C658FF89C2C}" type="presOf" srcId="{48A31F2C-E0A4-42AF-9E49-4C8D04D08EFB}" destId="{19A8DE5E-CB2C-4A03-9BEC-C5679A8A2071}" srcOrd="0" destOrd="0" presId="urn:microsoft.com/office/officeart/2005/8/layout/radial6"/>
    <dgm:cxn modelId="{75E182E7-AAD0-46C2-AFC8-5051B0805488}" type="presParOf" srcId="{9AC13844-FF47-4F75-BBD0-C0B842501F7A}" destId="{18BE086D-82F0-49F8-9E36-904B5F6040C0}" srcOrd="0" destOrd="0" presId="urn:microsoft.com/office/officeart/2005/8/layout/radial6"/>
    <dgm:cxn modelId="{2F542C1D-AC42-4FB7-AED0-3C4454586EFF}" type="presParOf" srcId="{9AC13844-FF47-4F75-BBD0-C0B842501F7A}" destId="{F9FF834E-9031-4892-881D-40395E9A7E76}" srcOrd="1" destOrd="0" presId="urn:microsoft.com/office/officeart/2005/8/layout/radial6"/>
    <dgm:cxn modelId="{CBA477AD-D48E-49AC-901D-358D00623DF8}" type="presParOf" srcId="{9AC13844-FF47-4F75-BBD0-C0B842501F7A}" destId="{B054CE38-E6EC-4C24-BF46-D6CC3B15D29A}" srcOrd="2" destOrd="0" presId="urn:microsoft.com/office/officeart/2005/8/layout/radial6"/>
    <dgm:cxn modelId="{51077DF2-9D85-4512-B9EE-50F94E6C5140}" type="presParOf" srcId="{9AC13844-FF47-4F75-BBD0-C0B842501F7A}" destId="{7FC887C4-E6CF-4F2E-BFC3-3640E611FEA6}" srcOrd="3" destOrd="0" presId="urn:microsoft.com/office/officeart/2005/8/layout/radial6"/>
    <dgm:cxn modelId="{FC8596DC-AC07-41F0-8069-A89FF8668B5E}" type="presParOf" srcId="{9AC13844-FF47-4F75-BBD0-C0B842501F7A}" destId="{95A2EE98-B5FE-4E83-98DD-0C41B66599D8}" srcOrd="4" destOrd="0" presId="urn:microsoft.com/office/officeart/2005/8/layout/radial6"/>
    <dgm:cxn modelId="{41011B21-F84A-43A6-BE9A-49E1395715C6}" type="presParOf" srcId="{9AC13844-FF47-4F75-BBD0-C0B842501F7A}" destId="{D5F466AA-F714-433F-AB3F-9EF76255BA52}" srcOrd="5" destOrd="0" presId="urn:microsoft.com/office/officeart/2005/8/layout/radial6"/>
    <dgm:cxn modelId="{1C6CD0EA-DC67-43F1-8653-F350BCF3EC50}" type="presParOf" srcId="{9AC13844-FF47-4F75-BBD0-C0B842501F7A}" destId="{203A00BF-093C-494A-BC7B-8BC2C245FD73}" srcOrd="6" destOrd="0" presId="urn:microsoft.com/office/officeart/2005/8/layout/radial6"/>
    <dgm:cxn modelId="{4631545B-819B-46B9-8B49-0F5BEAD0C51F}" type="presParOf" srcId="{9AC13844-FF47-4F75-BBD0-C0B842501F7A}" destId="{B69EAE69-A221-4021-A50F-0F26D8C7CE3B}" srcOrd="7" destOrd="0" presId="urn:microsoft.com/office/officeart/2005/8/layout/radial6"/>
    <dgm:cxn modelId="{765E59C1-2E4F-49D0-BD5E-462EB31DD0F4}" type="presParOf" srcId="{9AC13844-FF47-4F75-BBD0-C0B842501F7A}" destId="{4D50D032-EB0F-4605-8359-6AD050F88521}" srcOrd="8" destOrd="0" presId="urn:microsoft.com/office/officeart/2005/8/layout/radial6"/>
    <dgm:cxn modelId="{03CCB2B2-B294-48B0-B7CC-05E7FF536527}" type="presParOf" srcId="{9AC13844-FF47-4F75-BBD0-C0B842501F7A}" destId="{1A90F2BB-AD5D-45AD-AFCA-BD0985E93BCD}" srcOrd="9" destOrd="0" presId="urn:microsoft.com/office/officeart/2005/8/layout/radial6"/>
    <dgm:cxn modelId="{4952644F-0BE3-4ED7-A531-05313EE3B59B}" type="presParOf" srcId="{9AC13844-FF47-4F75-BBD0-C0B842501F7A}" destId="{19A8DE5E-CB2C-4A03-9BEC-C5679A8A2071}" srcOrd="10" destOrd="0" presId="urn:microsoft.com/office/officeart/2005/8/layout/radial6"/>
    <dgm:cxn modelId="{0417B084-9044-4328-9D01-EB01874F8CD1}" type="presParOf" srcId="{9AC13844-FF47-4F75-BBD0-C0B842501F7A}" destId="{352CB9F1-3340-4C01-8147-2F3C62743ACB}" srcOrd="11" destOrd="0" presId="urn:microsoft.com/office/officeart/2005/8/layout/radial6"/>
    <dgm:cxn modelId="{6686F878-3928-40A6-AC7D-BD987A01374F}" type="presParOf" srcId="{9AC13844-FF47-4F75-BBD0-C0B842501F7A}" destId="{BB457B5B-4473-46DC-9C1F-A1E0B32B071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80453-9636-437E-B803-D9F972DE184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07AE6CD-5C9C-4916-B876-29E00A1B888A}">
      <dgm:prSet phldrT="[テキスト]"/>
      <dgm:spPr/>
      <dgm:t>
        <a:bodyPr/>
        <a:lstStyle/>
        <a:p>
          <a:r>
            <a:rPr kumimoji="1" lang="ja-JP" altLang="en-US" dirty="0"/>
            <a:t>皆で</a:t>
          </a:r>
        </a:p>
      </dgm:t>
    </dgm:pt>
    <dgm:pt modelId="{4CF78C03-3196-4283-98D5-1131C3328B35}" type="parTrans" cxnId="{B74C261C-7B20-4695-ADE8-9E6A0F7A81E3}">
      <dgm:prSet/>
      <dgm:spPr/>
      <dgm:t>
        <a:bodyPr/>
        <a:lstStyle/>
        <a:p>
          <a:endParaRPr kumimoji="1" lang="ja-JP" altLang="en-US"/>
        </a:p>
      </dgm:t>
    </dgm:pt>
    <dgm:pt modelId="{05604C3A-E121-4755-8A5C-09F1AA14145C}" type="sibTrans" cxnId="{B74C261C-7B20-4695-ADE8-9E6A0F7A81E3}">
      <dgm:prSet/>
      <dgm:spPr/>
      <dgm:t>
        <a:bodyPr/>
        <a:lstStyle/>
        <a:p>
          <a:endParaRPr kumimoji="1" lang="ja-JP" altLang="en-US"/>
        </a:p>
      </dgm:t>
    </dgm:pt>
    <dgm:pt modelId="{8734107A-6D39-4FFE-9DB3-04D5C2C122B8}">
      <dgm:prSet phldrT="[テキスト]"/>
      <dgm:spPr/>
      <dgm:t>
        <a:bodyPr/>
        <a:lstStyle/>
        <a:p>
          <a:r>
            <a:rPr kumimoji="1" lang="en-US" altLang="ja-JP" dirty="0">
              <a:solidFill>
                <a:srgbClr val="FF0000"/>
              </a:solidFill>
            </a:rPr>
            <a:t>THINK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303E64D2-F3B9-4137-9EB1-9F6F14F294A7}" type="parTrans" cxnId="{AAA5D244-BCB9-4022-B750-DBFA3E29D851}">
      <dgm:prSet/>
      <dgm:spPr/>
      <dgm:t>
        <a:bodyPr/>
        <a:lstStyle/>
        <a:p>
          <a:endParaRPr kumimoji="1" lang="ja-JP" altLang="en-US"/>
        </a:p>
      </dgm:t>
    </dgm:pt>
    <dgm:pt modelId="{74B0C3BF-1FDB-4AA5-AB84-447FBB143900}" type="sibTrans" cxnId="{AAA5D244-BCB9-4022-B750-DBFA3E29D851}">
      <dgm:prSet/>
      <dgm:spPr/>
      <dgm:t>
        <a:bodyPr/>
        <a:lstStyle/>
        <a:p>
          <a:endParaRPr kumimoji="1" lang="ja-JP" altLang="en-US"/>
        </a:p>
      </dgm:t>
    </dgm:pt>
    <dgm:pt modelId="{9AA3F43D-C804-42E7-9772-44B4A0F715DC}">
      <dgm:prSet phldrT="[テキスト]"/>
      <dgm:spPr/>
      <dgm:t>
        <a:bodyPr/>
        <a:lstStyle/>
        <a:p>
          <a:r>
            <a:rPr kumimoji="1" lang="en-US" altLang="ja-JP" dirty="0">
              <a:solidFill>
                <a:srgbClr val="FF0000"/>
              </a:solidFill>
            </a:rPr>
            <a:t>PLAN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6C2E2847-8C46-41FF-9439-2AF844FE388D}" type="parTrans" cxnId="{C7EB0F9B-6B49-4E0A-BA8A-CF43F80E8535}">
      <dgm:prSet/>
      <dgm:spPr/>
      <dgm:t>
        <a:bodyPr/>
        <a:lstStyle/>
        <a:p>
          <a:endParaRPr kumimoji="1" lang="ja-JP" altLang="en-US"/>
        </a:p>
      </dgm:t>
    </dgm:pt>
    <dgm:pt modelId="{7AB04E7D-671A-4CA7-A91E-1A3173AB1DCF}" type="sibTrans" cxnId="{C7EB0F9B-6B49-4E0A-BA8A-CF43F80E8535}">
      <dgm:prSet/>
      <dgm:spPr/>
      <dgm:t>
        <a:bodyPr/>
        <a:lstStyle/>
        <a:p>
          <a:endParaRPr kumimoji="1" lang="ja-JP" altLang="en-US"/>
        </a:p>
      </dgm:t>
    </dgm:pt>
    <dgm:pt modelId="{E5C91BBE-4EC5-4C02-9063-63BD5C6314FE}">
      <dgm:prSet phldrT="[テキスト]"/>
      <dgm:spPr/>
      <dgm:t>
        <a:bodyPr/>
        <a:lstStyle/>
        <a:p>
          <a:r>
            <a:rPr kumimoji="1" lang="en-US" altLang="ja-JP" dirty="0">
              <a:solidFill>
                <a:srgbClr val="FF0000"/>
              </a:solidFill>
            </a:rPr>
            <a:t>DO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AE5F7D41-37E4-4AF1-9104-2A7D860A80F1}" type="parTrans" cxnId="{5517B357-8583-44CB-A3D5-4C175403F4D4}">
      <dgm:prSet/>
      <dgm:spPr/>
      <dgm:t>
        <a:bodyPr/>
        <a:lstStyle/>
        <a:p>
          <a:endParaRPr kumimoji="1" lang="ja-JP" altLang="en-US"/>
        </a:p>
      </dgm:t>
    </dgm:pt>
    <dgm:pt modelId="{FE43E569-9004-463C-8330-9597B3FC5428}" type="sibTrans" cxnId="{5517B357-8583-44CB-A3D5-4C175403F4D4}">
      <dgm:prSet/>
      <dgm:spPr/>
      <dgm:t>
        <a:bodyPr/>
        <a:lstStyle/>
        <a:p>
          <a:endParaRPr kumimoji="1" lang="ja-JP" altLang="en-US"/>
        </a:p>
      </dgm:t>
    </dgm:pt>
    <dgm:pt modelId="{EA6B89DD-B50C-4BCC-A577-0B5406C348DB}">
      <dgm:prSet phldrT="[テキスト]"/>
      <dgm:spPr/>
      <dgm:t>
        <a:bodyPr/>
        <a:lstStyle/>
        <a:p>
          <a:r>
            <a:rPr kumimoji="1" lang="en-US" altLang="ja-JP" dirty="0">
              <a:solidFill>
                <a:srgbClr val="FF0000"/>
              </a:solidFill>
            </a:rPr>
            <a:t>SEE</a:t>
          </a:r>
          <a:endParaRPr kumimoji="1" lang="ja-JP" altLang="en-US" dirty="0">
            <a:solidFill>
              <a:srgbClr val="FF0000"/>
            </a:solidFill>
          </a:endParaRPr>
        </a:p>
      </dgm:t>
    </dgm:pt>
    <dgm:pt modelId="{9B79D6EE-C971-455C-B957-FA2FC87E205B}" type="parTrans" cxnId="{676B9CD5-B86F-4387-80D0-335FD126BF91}">
      <dgm:prSet/>
      <dgm:spPr/>
      <dgm:t>
        <a:bodyPr/>
        <a:lstStyle/>
        <a:p>
          <a:endParaRPr kumimoji="1" lang="ja-JP" altLang="en-US"/>
        </a:p>
      </dgm:t>
    </dgm:pt>
    <dgm:pt modelId="{D6BC41EB-F0F9-47FA-8AC0-EF8FA34B32FC}" type="sibTrans" cxnId="{676B9CD5-B86F-4387-80D0-335FD126BF91}">
      <dgm:prSet/>
      <dgm:spPr/>
      <dgm:t>
        <a:bodyPr/>
        <a:lstStyle/>
        <a:p>
          <a:endParaRPr kumimoji="1" lang="ja-JP" altLang="en-US"/>
        </a:p>
      </dgm:t>
    </dgm:pt>
    <dgm:pt modelId="{EA78E71B-092F-4C82-A96A-14B59EFA8F16}" type="pres">
      <dgm:prSet presAssocID="{44780453-9636-437E-B803-D9F972DE184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579934-B04B-4ACF-BAAD-90D988596CAF}" type="pres">
      <dgm:prSet presAssocID="{C07AE6CD-5C9C-4916-B876-29E00A1B888A}" presName="centerShape" presStyleLbl="node0" presStyleIdx="0" presStyleCnt="1"/>
      <dgm:spPr/>
    </dgm:pt>
    <dgm:pt modelId="{C1536D73-CCF2-4FA6-8345-B295A8EB7FAF}" type="pres">
      <dgm:prSet presAssocID="{8734107A-6D39-4FFE-9DB3-04D5C2C122B8}" presName="node" presStyleLbl="node1" presStyleIdx="0" presStyleCnt="4">
        <dgm:presLayoutVars>
          <dgm:bulletEnabled val="1"/>
        </dgm:presLayoutVars>
      </dgm:prSet>
      <dgm:spPr/>
    </dgm:pt>
    <dgm:pt modelId="{0FCC59BB-9DCC-4F11-AD20-32FDE4307CB8}" type="pres">
      <dgm:prSet presAssocID="{8734107A-6D39-4FFE-9DB3-04D5C2C122B8}" presName="dummy" presStyleCnt="0"/>
      <dgm:spPr/>
    </dgm:pt>
    <dgm:pt modelId="{912C118F-ADDB-4FB5-A5FC-95ED3A61F1BE}" type="pres">
      <dgm:prSet presAssocID="{74B0C3BF-1FDB-4AA5-AB84-447FBB143900}" presName="sibTrans" presStyleLbl="sibTrans2D1" presStyleIdx="0" presStyleCnt="4"/>
      <dgm:spPr/>
    </dgm:pt>
    <dgm:pt modelId="{2E8570F8-EF10-4AF6-B67E-18C972E2DAA6}" type="pres">
      <dgm:prSet presAssocID="{9AA3F43D-C804-42E7-9772-44B4A0F715DC}" presName="node" presStyleLbl="node1" presStyleIdx="1" presStyleCnt="4">
        <dgm:presLayoutVars>
          <dgm:bulletEnabled val="1"/>
        </dgm:presLayoutVars>
      </dgm:prSet>
      <dgm:spPr/>
    </dgm:pt>
    <dgm:pt modelId="{D876ACEC-2CEC-43D1-A45E-534386842CF3}" type="pres">
      <dgm:prSet presAssocID="{9AA3F43D-C804-42E7-9772-44B4A0F715DC}" presName="dummy" presStyleCnt="0"/>
      <dgm:spPr/>
    </dgm:pt>
    <dgm:pt modelId="{4E9909D8-DECB-4B92-B13C-B49C2826141E}" type="pres">
      <dgm:prSet presAssocID="{7AB04E7D-671A-4CA7-A91E-1A3173AB1DCF}" presName="sibTrans" presStyleLbl="sibTrans2D1" presStyleIdx="1" presStyleCnt="4"/>
      <dgm:spPr/>
    </dgm:pt>
    <dgm:pt modelId="{EA4D1330-DF15-481F-A432-D49D44289390}" type="pres">
      <dgm:prSet presAssocID="{E5C91BBE-4EC5-4C02-9063-63BD5C6314FE}" presName="node" presStyleLbl="node1" presStyleIdx="2" presStyleCnt="4">
        <dgm:presLayoutVars>
          <dgm:bulletEnabled val="1"/>
        </dgm:presLayoutVars>
      </dgm:prSet>
      <dgm:spPr/>
    </dgm:pt>
    <dgm:pt modelId="{7E0EDC35-F002-4EB1-BBEB-A8B9DFF7E682}" type="pres">
      <dgm:prSet presAssocID="{E5C91BBE-4EC5-4C02-9063-63BD5C6314FE}" presName="dummy" presStyleCnt="0"/>
      <dgm:spPr/>
    </dgm:pt>
    <dgm:pt modelId="{E15311E1-6442-456C-8019-262D65F9A17A}" type="pres">
      <dgm:prSet presAssocID="{FE43E569-9004-463C-8330-9597B3FC5428}" presName="sibTrans" presStyleLbl="sibTrans2D1" presStyleIdx="2" presStyleCnt="4"/>
      <dgm:spPr/>
    </dgm:pt>
    <dgm:pt modelId="{519BB401-B779-4914-9CD1-F4AB175257BC}" type="pres">
      <dgm:prSet presAssocID="{EA6B89DD-B50C-4BCC-A577-0B5406C348DB}" presName="node" presStyleLbl="node1" presStyleIdx="3" presStyleCnt="4">
        <dgm:presLayoutVars>
          <dgm:bulletEnabled val="1"/>
        </dgm:presLayoutVars>
      </dgm:prSet>
      <dgm:spPr/>
    </dgm:pt>
    <dgm:pt modelId="{6FA0830A-9060-42CC-BE7B-E7D9FAFD59AF}" type="pres">
      <dgm:prSet presAssocID="{EA6B89DD-B50C-4BCC-A577-0B5406C348DB}" presName="dummy" presStyleCnt="0"/>
      <dgm:spPr/>
    </dgm:pt>
    <dgm:pt modelId="{97943507-FCB7-441D-85A8-D7C470E4E667}" type="pres">
      <dgm:prSet presAssocID="{D6BC41EB-F0F9-47FA-8AC0-EF8FA34B32FC}" presName="sibTrans" presStyleLbl="sibTrans2D1" presStyleIdx="3" presStyleCnt="4"/>
      <dgm:spPr/>
    </dgm:pt>
  </dgm:ptLst>
  <dgm:cxnLst>
    <dgm:cxn modelId="{F0C45A0A-7E17-42C5-B706-8BAA077A18F2}" type="presOf" srcId="{8734107A-6D39-4FFE-9DB3-04D5C2C122B8}" destId="{C1536D73-CCF2-4FA6-8345-B295A8EB7FAF}" srcOrd="0" destOrd="0" presId="urn:microsoft.com/office/officeart/2005/8/layout/radial6"/>
    <dgm:cxn modelId="{7912400F-C7D1-45D0-84BF-AEEE164F997F}" type="presOf" srcId="{EA6B89DD-B50C-4BCC-A577-0B5406C348DB}" destId="{519BB401-B779-4914-9CD1-F4AB175257BC}" srcOrd="0" destOrd="0" presId="urn:microsoft.com/office/officeart/2005/8/layout/radial6"/>
    <dgm:cxn modelId="{B74C261C-7B20-4695-ADE8-9E6A0F7A81E3}" srcId="{44780453-9636-437E-B803-D9F972DE1844}" destId="{C07AE6CD-5C9C-4916-B876-29E00A1B888A}" srcOrd="0" destOrd="0" parTransId="{4CF78C03-3196-4283-98D5-1131C3328B35}" sibTransId="{05604C3A-E121-4755-8A5C-09F1AA14145C}"/>
    <dgm:cxn modelId="{DD046C21-47BD-426E-B86A-1C5210E9221F}" type="presOf" srcId="{74B0C3BF-1FDB-4AA5-AB84-447FBB143900}" destId="{912C118F-ADDB-4FB5-A5FC-95ED3A61F1BE}" srcOrd="0" destOrd="0" presId="urn:microsoft.com/office/officeart/2005/8/layout/radial6"/>
    <dgm:cxn modelId="{3D627125-CF4E-40B8-914E-E54517C8EC6F}" type="presOf" srcId="{E5C91BBE-4EC5-4C02-9063-63BD5C6314FE}" destId="{EA4D1330-DF15-481F-A432-D49D44289390}" srcOrd="0" destOrd="0" presId="urn:microsoft.com/office/officeart/2005/8/layout/radial6"/>
    <dgm:cxn modelId="{AAA5D244-BCB9-4022-B750-DBFA3E29D851}" srcId="{C07AE6CD-5C9C-4916-B876-29E00A1B888A}" destId="{8734107A-6D39-4FFE-9DB3-04D5C2C122B8}" srcOrd="0" destOrd="0" parTransId="{303E64D2-F3B9-4137-9EB1-9F6F14F294A7}" sibTransId="{74B0C3BF-1FDB-4AA5-AB84-447FBB143900}"/>
    <dgm:cxn modelId="{5517B357-8583-44CB-A3D5-4C175403F4D4}" srcId="{C07AE6CD-5C9C-4916-B876-29E00A1B888A}" destId="{E5C91BBE-4EC5-4C02-9063-63BD5C6314FE}" srcOrd="2" destOrd="0" parTransId="{AE5F7D41-37E4-4AF1-9104-2A7D860A80F1}" sibTransId="{FE43E569-9004-463C-8330-9597B3FC5428}"/>
    <dgm:cxn modelId="{CC060158-3E48-4B93-975E-C31151F32000}" type="presOf" srcId="{FE43E569-9004-463C-8330-9597B3FC5428}" destId="{E15311E1-6442-456C-8019-262D65F9A17A}" srcOrd="0" destOrd="0" presId="urn:microsoft.com/office/officeart/2005/8/layout/radial6"/>
    <dgm:cxn modelId="{9DC5CF7C-A6FC-4014-84F0-D5783A11B9FA}" type="presOf" srcId="{C07AE6CD-5C9C-4916-B876-29E00A1B888A}" destId="{A1579934-B04B-4ACF-BAAD-90D988596CAF}" srcOrd="0" destOrd="0" presId="urn:microsoft.com/office/officeart/2005/8/layout/radial6"/>
    <dgm:cxn modelId="{69A40789-0F0B-496A-B1C2-FF0956513F81}" type="presOf" srcId="{9AA3F43D-C804-42E7-9772-44B4A0F715DC}" destId="{2E8570F8-EF10-4AF6-B67E-18C972E2DAA6}" srcOrd="0" destOrd="0" presId="urn:microsoft.com/office/officeart/2005/8/layout/radial6"/>
    <dgm:cxn modelId="{C7EB0F9B-6B49-4E0A-BA8A-CF43F80E8535}" srcId="{C07AE6CD-5C9C-4916-B876-29E00A1B888A}" destId="{9AA3F43D-C804-42E7-9772-44B4A0F715DC}" srcOrd="1" destOrd="0" parTransId="{6C2E2847-8C46-41FF-9439-2AF844FE388D}" sibTransId="{7AB04E7D-671A-4CA7-A91E-1A3173AB1DCF}"/>
    <dgm:cxn modelId="{1A5173A0-04CF-4F1C-B76E-E9BA48FAC68C}" type="presOf" srcId="{D6BC41EB-F0F9-47FA-8AC0-EF8FA34B32FC}" destId="{97943507-FCB7-441D-85A8-D7C470E4E667}" srcOrd="0" destOrd="0" presId="urn:microsoft.com/office/officeart/2005/8/layout/radial6"/>
    <dgm:cxn modelId="{6ACD2AA9-8E03-49E6-9A47-4940D12A0E8B}" type="presOf" srcId="{7AB04E7D-671A-4CA7-A91E-1A3173AB1DCF}" destId="{4E9909D8-DECB-4B92-B13C-B49C2826141E}" srcOrd="0" destOrd="0" presId="urn:microsoft.com/office/officeart/2005/8/layout/radial6"/>
    <dgm:cxn modelId="{676B9CD5-B86F-4387-80D0-335FD126BF91}" srcId="{C07AE6CD-5C9C-4916-B876-29E00A1B888A}" destId="{EA6B89DD-B50C-4BCC-A577-0B5406C348DB}" srcOrd="3" destOrd="0" parTransId="{9B79D6EE-C971-455C-B957-FA2FC87E205B}" sibTransId="{D6BC41EB-F0F9-47FA-8AC0-EF8FA34B32FC}"/>
    <dgm:cxn modelId="{99DAACD6-CFA6-4F62-A59C-3909D0FBE042}" type="presOf" srcId="{44780453-9636-437E-B803-D9F972DE1844}" destId="{EA78E71B-092F-4C82-A96A-14B59EFA8F16}" srcOrd="0" destOrd="0" presId="urn:microsoft.com/office/officeart/2005/8/layout/radial6"/>
    <dgm:cxn modelId="{80D5BAC0-7D51-4BD7-A71F-0F9055FFA333}" type="presParOf" srcId="{EA78E71B-092F-4C82-A96A-14B59EFA8F16}" destId="{A1579934-B04B-4ACF-BAAD-90D988596CAF}" srcOrd="0" destOrd="0" presId="urn:microsoft.com/office/officeart/2005/8/layout/radial6"/>
    <dgm:cxn modelId="{4D5D4DF3-4E60-402A-87BD-563FF0CC94F3}" type="presParOf" srcId="{EA78E71B-092F-4C82-A96A-14B59EFA8F16}" destId="{C1536D73-CCF2-4FA6-8345-B295A8EB7FAF}" srcOrd="1" destOrd="0" presId="urn:microsoft.com/office/officeart/2005/8/layout/radial6"/>
    <dgm:cxn modelId="{2A9BD9CD-7F19-4439-9F67-B0643B0E47DA}" type="presParOf" srcId="{EA78E71B-092F-4C82-A96A-14B59EFA8F16}" destId="{0FCC59BB-9DCC-4F11-AD20-32FDE4307CB8}" srcOrd="2" destOrd="0" presId="urn:microsoft.com/office/officeart/2005/8/layout/radial6"/>
    <dgm:cxn modelId="{FD7AD667-E895-44F8-BFCA-F5DADCBF9E4D}" type="presParOf" srcId="{EA78E71B-092F-4C82-A96A-14B59EFA8F16}" destId="{912C118F-ADDB-4FB5-A5FC-95ED3A61F1BE}" srcOrd="3" destOrd="0" presId="urn:microsoft.com/office/officeart/2005/8/layout/radial6"/>
    <dgm:cxn modelId="{E3C8C9AD-E476-4DC7-BFD4-3E913D27D054}" type="presParOf" srcId="{EA78E71B-092F-4C82-A96A-14B59EFA8F16}" destId="{2E8570F8-EF10-4AF6-B67E-18C972E2DAA6}" srcOrd="4" destOrd="0" presId="urn:microsoft.com/office/officeart/2005/8/layout/radial6"/>
    <dgm:cxn modelId="{24D84B96-B003-4749-9B88-F972742C0C81}" type="presParOf" srcId="{EA78E71B-092F-4C82-A96A-14B59EFA8F16}" destId="{D876ACEC-2CEC-43D1-A45E-534386842CF3}" srcOrd="5" destOrd="0" presId="urn:microsoft.com/office/officeart/2005/8/layout/radial6"/>
    <dgm:cxn modelId="{748DEB8F-DF4E-44E9-98B2-0575F5A6C038}" type="presParOf" srcId="{EA78E71B-092F-4C82-A96A-14B59EFA8F16}" destId="{4E9909D8-DECB-4B92-B13C-B49C2826141E}" srcOrd="6" destOrd="0" presId="urn:microsoft.com/office/officeart/2005/8/layout/radial6"/>
    <dgm:cxn modelId="{B8F8DAAB-AFE7-4C5C-B9DC-69EFB7F6FA64}" type="presParOf" srcId="{EA78E71B-092F-4C82-A96A-14B59EFA8F16}" destId="{EA4D1330-DF15-481F-A432-D49D44289390}" srcOrd="7" destOrd="0" presId="urn:microsoft.com/office/officeart/2005/8/layout/radial6"/>
    <dgm:cxn modelId="{A7D07038-7FE6-4B86-BE0B-65CFD8DA00A1}" type="presParOf" srcId="{EA78E71B-092F-4C82-A96A-14B59EFA8F16}" destId="{7E0EDC35-F002-4EB1-BBEB-A8B9DFF7E682}" srcOrd="8" destOrd="0" presId="urn:microsoft.com/office/officeart/2005/8/layout/radial6"/>
    <dgm:cxn modelId="{440F6986-5883-4282-8492-170C09D9A0BD}" type="presParOf" srcId="{EA78E71B-092F-4C82-A96A-14B59EFA8F16}" destId="{E15311E1-6442-456C-8019-262D65F9A17A}" srcOrd="9" destOrd="0" presId="urn:microsoft.com/office/officeart/2005/8/layout/radial6"/>
    <dgm:cxn modelId="{10C68F8F-85CD-4864-975A-0F63D509107E}" type="presParOf" srcId="{EA78E71B-092F-4C82-A96A-14B59EFA8F16}" destId="{519BB401-B779-4914-9CD1-F4AB175257BC}" srcOrd="10" destOrd="0" presId="urn:microsoft.com/office/officeart/2005/8/layout/radial6"/>
    <dgm:cxn modelId="{CD1BDE66-3515-4674-8457-FEB3C58FF6A0}" type="presParOf" srcId="{EA78E71B-092F-4C82-A96A-14B59EFA8F16}" destId="{6FA0830A-9060-42CC-BE7B-E7D9FAFD59AF}" srcOrd="11" destOrd="0" presId="urn:microsoft.com/office/officeart/2005/8/layout/radial6"/>
    <dgm:cxn modelId="{6BB241D8-9298-4C9C-9AC1-21DDDBABAC45}" type="presParOf" srcId="{EA78E71B-092F-4C82-A96A-14B59EFA8F16}" destId="{97943507-FCB7-441D-85A8-D7C470E4E66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457B5B-4473-46DC-9C1F-A1E0B32B071E}">
      <dsp:nvSpPr>
        <dsp:cNvPr id="0" name=""/>
        <dsp:cNvSpPr/>
      </dsp:nvSpPr>
      <dsp:spPr>
        <a:xfrm>
          <a:off x="313893" y="293958"/>
          <a:ext cx="1960801" cy="1960801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0F2BB-AD5D-45AD-AFCA-BD0985E93BCD}">
      <dsp:nvSpPr>
        <dsp:cNvPr id="0" name=""/>
        <dsp:cNvSpPr/>
      </dsp:nvSpPr>
      <dsp:spPr>
        <a:xfrm>
          <a:off x="313893" y="293958"/>
          <a:ext cx="1960801" cy="1960801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A00BF-093C-494A-BC7B-8BC2C245FD73}">
      <dsp:nvSpPr>
        <dsp:cNvPr id="0" name=""/>
        <dsp:cNvSpPr/>
      </dsp:nvSpPr>
      <dsp:spPr>
        <a:xfrm>
          <a:off x="313893" y="293958"/>
          <a:ext cx="1960801" cy="1960801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887C4-E6CF-4F2E-BFC3-3640E611FEA6}">
      <dsp:nvSpPr>
        <dsp:cNvPr id="0" name=""/>
        <dsp:cNvSpPr/>
      </dsp:nvSpPr>
      <dsp:spPr>
        <a:xfrm>
          <a:off x="313893" y="293958"/>
          <a:ext cx="1960801" cy="1960801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E086D-82F0-49F8-9E36-904B5F6040C0}">
      <dsp:nvSpPr>
        <dsp:cNvPr id="0" name=""/>
        <dsp:cNvSpPr/>
      </dsp:nvSpPr>
      <dsp:spPr>
        <a:xfrm>
          <a:off x="852254" y="833449"/>
          <a:ext cx="902466" cy="902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500" kern="1200" dirty="0"/>
            <a:t>リーダーが</a:t>
          </a:r>
        </a:p>
      </dsp:txBody>
      <dsp:txXfrm>
        <a:off x="984417" y="965612"/>
        <a:ext cx="638140" cy="638140"/>
      </dsp:txXfrm>
    </dsp:sp>
    <dsp:sp modelId="{F9FF834E-9031-4892-881D-40395E9A7E76}">
      <dsp:nvSpPr>
        <dsp:cNvPr id="0" name=""/>
        <dsp:cNvSpPr/>
      </dsp:nvSpPr>
      <dsp:spPr>
        <a:xfrm>
          <a:off x="978430" y="837"/>
          <a:ext cx="631726" cy="631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/>
            <a:t>THINK</a:t>
          </a:r>
          <a:endParaRPr kumimoji="1" lang="ja-JP" altLang="en-US" sz="1000" kern="1200" dirty="0"/>
        </a:p>
      </dsp:txBody>
      <dsp:txXfrm>
        <a:off x="1070944" y="93351"/>
        <a:ext cx="446698" cy="446698"/>
      </dsp:txXfrm>
    </dsp:sp>
    <dsp:sp modelId="{95A2EE98-B5FE-4E83-98DD-0C41B66599D8}">
      <dsp:nvSpPr>
        <dsp:cNvPr id="0" name=""/>
        <dsp:cNvSpPr/>
      </dsp:nvSpPr>
      <dsp:spPr>
        <a:xfrm>
          <a:off x="1936089" y="958495"/>
          <a:ext cx="631726" cy="631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/>
            <a:t>PLAN</a:t>
          </a:r>
          <a:endParaRPr kumimoji="1" lang="ja-JP" altLang="en-US" sz="1000" kern="1200" dirty="0"/>
        </a:p>
      </dsp:txBody>
      <dsp:txXfrm>
        <a:off x="2028603" y="1051009"/>
        <a:ext cx="446698" cy="446698"/>
      </dsp:txXfrm>
    </dsp:sp>
    <dsp:sp modelId="{B69EAE69-A221-4021-A50F-0F26D8C7CE3B}">
      <dsp:nvSpPr>
        <dsp:cNvPr id="0" name=""/>
        <dsp:cNvSpPr/>
      </dsp:nvSpPr>
      <dsp:spPr>
        <a:xfrm>
          <a:off x="978430" y="1916154"/>
          <a:ext cx="631726" cy="631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>
              <a:solidFill>
                <a:srgbClr val="FF0000"/>
              </a:solidFill>
            </a:rPr>
            <a:t>DO</a:t>
          </a:r>
          <a:endParaRPr kumimoji="1" lang="ja-JP" altLang="en-US" sz="1000" kern="1200" dirty="0">
            <a:solidFill>
              <a:srgbClr val="FF0000"/>
            </a:solidFill>
          </a:endParaRPr>
        </a:p>
      </dsp:txBody>
      <dsp:txXfrm>
        <a:off x="1070944" y="2008668"/>
        <a:ext cx="446698" cy="446698"/>
      </dsp:txXfrm>
    </dsp:sp>
    <dsp:sp modelId="{19A8DE5E-CB2C-4A03-9BEC-C5679A8A2071}">
      <dsp:nvSpPr>
        <dsp:cNvPr id="0" name=""/>
        <dsp:cNvSpPr/>
      </dsp:nvSpPr>
      <dsp:spPr>
        <a:xfrm>
          <a:off x="20772" y="958495"/>
          <a:ext cx="631726" cy="631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/>
            <a:t>SEE</a:t>
          </a:r>
          <a:endParaRPr kumimoji="1" lang="ja-JP" altLang="en-US" sz="1000" kern="1200" dirty="0"/>
        </a:p>
      </dsp:txBody>
      <dsp:txXfrm>
        <a:off x="113286" y="1051009"/>
        <a:ext cx="446698" cy="446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43507-FCB7-441D-85A8-D7C470E4E667}">
      <dsp:nvSpPr>
        <dsp:cNvPr id="0" name=""/>
        <dsp:cNvSpPr/>
      </dsp:nvSpPr>
      <dsp:spPr>
        <a:xfrm>
          <a:off x="782858" y="298531"/>
          <a:ext cx="1990284" cy="1990284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311E1-6442-456C-8019-262D65F9A17A}">
      <dsp:nvSpPr>
        <dsp:cNvPr id="0" name=""/>
        <dsp:cNvSpPr/>
      </dsp:nvSpPr>
      <dsp:spPr>
        <a:xfrm>
          <a:off x="782858" y="298531"/>
          <a:ext cx="1990284" cy="1990284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909D8-DECB-4B92-B13C-B49C2826141E}">
      <dsp:nvSpPr>
        <dsp:cNvPr id="0" name=""/>
        <dsp:cNvSpPr/>
      </dsp:nvSpPr>
      <dsp:spPr>
        <a:xfrm>
          <a:off x="782858" y="298531"/>
          <a:ext cx="1990284" cy="1990284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C118F-ADDB-4FB5-A5FC-95ED3A61F1BE}">
      <dsp:nvSpPr>
        <dsp:cNvPr id="0" name=""/>
        <dsp:cNvSpPr/>
      </dsp:nvSpPr>
      <dsp:spPr>
        <a:xfrm>
          <a:off x="782858" y="298531"/>
          <a:ext cx="1990284" cy="1990284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79934-B04B-4ACF-BAAD-90D988596CAF}">
      <dsp:nvSpPr>
        <dsp:cNvPr id="0" name=""/>
        <dsp:cNvSpPr/>
      </dsp:nvSpPr>
      <dsp:spPr>
        <a:xfrm>
          <a:off x="1319609" y="835283"/>
          <a:ext cx="916781" cy="9167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300" kern="1200" dirty="0"/>
            <a:t>皆で</a:t>
          </a:r>
        </a:p>
      </dsp:txBody>
      <dsp:txXfrm>
        <a:off x="1453868" y="969542"/>
        <a:ext cx="648263" cy="648263"/>
      </dsp:txXfrm>
    </dsp:sp>
    <dsp:sp modelId="{C1536D73-CCF2-4FA6-8345-B295A8EB7FAF}">
      <dsp:nvSpPr>
        <dsp:cNvPr id="0" name=""/>
        <dsp:cNvSpPr/>
      </dsp:nvSpPr>
      <dsp:spPr>
        <a:xfrm>
          <a:off x="1457126" y="760"/>
          <a:ext cx="641747" cy="641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>
              <a:solidFill>
                <a:srgbClr val="FF0000"/>
              </a:solidFill>
            </a:rPr>
            <a:t>THINK</a:t>
          </a:r>
          <a:endParaRPr kumimoji="1" lang="ja-JP" altLang="en-US" sz="1000" kern="1200" dirty="0">
            <a:solidFill>
              <a:srgbClr val="FF0000"/>
            </a:solidFill>
          </a:endParaRPr>
        </a:p>
      </dsp:txBody>
      <dsp:txXfrm>
        <a:off x="1551108" y="94742"/>
        <a:ext cx="453783" cy="453783"/>
      </dsp:txXfrm>
    </dsp:sp>
    <dsp:sp modelId="{2E8570F8-EF10-4AF6-B67E-18C972E2DAA6}">
      <dsp:nvSpPr>
        <dsp:cNvPr id="0" name=""/>
        <dsp:cNvSpPr/>
      </dsp:nvSpPr>
      <dsp:spPr>
        <a:xfrm>
          <a:off x="2429166" y="972800"/>
          <a:ext cx="641747" cy="641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>
              <a:solidFill>
                <a:srgbClr val="FF0000"/>
              </a:solidFill>
            </a:rPr>
            <a:t>PLAN</a:t>
          </a:r>
          <a:endParaRPr kumimoji="1" lang="ja-JP" altLang="en-US" sz="1000" kern="1200" dirty="0">
            <a:solidFill>
              <a:srgbClr val="FF0000"/>
            </a:solidFill>
          </a:endParaRPr>
        </a:p>
      </dsp:txBody>
      <dsp:txXfrm>
        <a:off x="2523148" y="1066782"/>
        <a:ext cx="453783" cy="453783"/>
      </dsp:txXfrm>
    </dsp:sp>
    <dsp:sp modelId="{EA4D1330-DF15-481F-A432-D49D44289390}">
      <dsp:nvSpPr>
        <dsp:cNvPr id="0" name=""/>
        <dsp:cNvSpPr/>
      </dsp:nvSpPr>
      <dsp:spPr>
        <a:xfrm>
          <a:off x="1457126" y="1944839"/>
          <a:ext cx="641747" cy="641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>
              <a:solidFill>
                <a:srgbClr val="FF0000"/>
              </a:solidFill>
            </a:rPr>
            <a:t>DO</a:t>
          </a:r>
          <a:endParaRPr kumimoji="1" lang="ja-JP" altLang="en-US" sz="1000" kern="1200" dirty="0">
            <a:solidFill>
              <a:srgbClr val="FF0000"/>
            </a:solidFill>
          </a:endParaRPr>
        </a:p>
      </dsp:txBody>
      <dsp:txXfrm>
        <a:off x="1551108" y="2038821"/>
        <a:ext cx="453783" cy="453783"/>
      </dsp:txXfrm>
    </dsp:sp>
    <dsp:sp modelId="{519BB401-B779-4914-9CD1-F4AB175257BC}">
      <dsp:nvSpPr>
        <dsp:cNvPr id="0" name=""/>
        <dsp:cNvSpPr/>
      </dsp:nvSpPr>
      <dsp:spPr>
        <a:xfrm>
          <a:off x="485087" y="972800"/>
          <a:ext cx="641747" cy="6417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00" kern="1200" dirty="0">
              <a:solidFill>
                <a:srgbClr val="FF0000"/>
              </a:solidFill>
            </a:rPr>
            <a:t>SEE</a:t>
          </a:r>
          <a:endParaRPr kumimoji="1" lang="ja-JP" altLang="en-US" sz="1000" kern="1200" dirty="0">
            <a:solidFill>
              <a:srgbClr val="FF0000"/>
            </a:solidFill>
          </a:endParaRPr>
        </a:p>
      </dsp:txBody>
      <dsp:txXfrm>
        <a:off x="579069" y="1066782"/>
        <a:ext cx="453783" cy="45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DFB303-EB34-406A-9B2F-6563049A5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785C6B-A11E-430A-868F-9838336718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5C9914-D424-49BF-9222-089B9FAE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59363F-424A-4DF6-B34E-CF19D73F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21D1D4-3AA4-4381-9394-99496AC9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967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C14FCA-EF59-48C4-8131-2C8740D0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649076D-023D-4D15-8654-F8962E177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C4F68E-A8BD-42E9-89BE-F553DA3C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5425C0-DF00-4F0E-9ED1-AE853D4F2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517129-D0D7-4921-82FC-E7A1CE5A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47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A1740DC-2375-45C0-AC2D-48CF14FD2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805832-3A3C-4FB5-95A4-9BF826A11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83E751-5AC8-45DB-BE25-7549AA586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D309F0-5D33-494F-B2AD-8E32B7C6F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F6B142-0BE8-4B78-85D8-B809FEF3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016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E467EA-B3FA-47B3-9236-9ECD728C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77581B-906E-4D6E-AE24-86337478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0B5F56-7E3A-4342-AA54-752868A1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381863-5FC6-4F5D-98D6-5E12E463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303766-DAAF-47B9-BBE4-D10CD1B7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358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8EF95A-8379-4B3E-AD89-AC670A17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1C018A-2283-4C3D-925D-B97D50850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BF98CF-7C04-401D-8B92-B2CF0EF1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CF68A8-4D57-4440-8E41-3442B66E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D49940-BC67-4A63-8CBC-7A0B1C20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1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C2E74A-73E1-44BD-905A-98FDDA44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69A481-6AFE-4F5F-AB80-88FEC95FD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D8BA11-4AFA-47D2-A4BC-A5526F039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FEDA90-18CC-4DA4-B9BE-E6C176449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CF815F-3793-43B2-9B2C-24E990625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119925-EC2F-4C58-B748-3222B12F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620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4C655E-6FCD-4D21-9494-94124AF8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0F8CCF-CB54-4C80-92C8-033BEAF47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C237C17-47BF-4FBA-8A59-540927A4B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B698934-4D3F-499D-8E2D-2C4058F6E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438FA0B-FC94-470B-9586-98646B017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31F5133-4BD2-49EC-A8BF-7C989803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0036FF5-9F3D-4841-A1BE-CEA9727E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FCCF9A-B902-45E3-9C20-D65A86A5C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19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8D2D33-4CA0-47A6-8804-E2F99ABA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40FDD4-004D-4E17-AC88-B226987CD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8EC3A72-C176-40C4-852C-0C7155B8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DFFF3E-B1AE-48AD-8DC2-B7B44841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52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7BC84CC-8CA1-453B-BEF7-50528618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DF7F2B-CA2A-4421-BDC6-E451ED93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D40791-156F-482C-A50B-8A593A607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98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62616E-7948-4D1B-A32F-5A639D1D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5B03DF-BB50-4E14-82E7-870F11919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F2BDCA-E06E-4879-87A0-145573060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C9BE16-0BAF-4A94-A0A7-B050F5285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0499BA-20CC-4C00-A4BF-192BB39A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76E15D-AF08-4F31-8FE2-4186962F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30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4891A4-2F29-49E0-93FE-29895C04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F67D9E0-23DC-4267-81B6-E84AA09115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589F4A-27C1-46CF-9570-B0C644487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2C21BC-F9C7-4F05-8DFE-B49B2A61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84AE28-9046-4BE2-959B-2E291FB5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89D057D-4ACC-4ECF-8B02-B6B92D25E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92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DCDE5D4-2B45-4867-88BE-ACD80795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6B5EF9-09C0-4707-BBA2-10F866E31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B2AA62-517F-40AA-A6BF-655B8456F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133E-0FBF-4EC0-A20C-AB26983A7455}" type="datetimeFigureOut">
              <a:rPr kumimoji="1" lang="ja-JP" altLang="en-US" smtClean="0"/>
              <a:t>2020/9/19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F8BA51-5E15-46E6-921B-D879BD499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1C09DA-5E97-427F-B8EA-D413014D4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F333-E15D-4A65-B740-5D61103B23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B7C1C2-C5A0-4CBD-98DA-794F443AB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7783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200" dirty="0"/>
              <a:t>町田倫理法人会　経営者モーニングセミナー　（</a:t>
            </a:r>
            <a:r>
              <a:rPr kumimoji="1" lang="en-US" altLang="ja-JP" sz="1200" dirty="0"/>
              <a:t>2020</a:t>
            </a:r>
            <a:r>
              <a:rPr kumimoji="1" lang="ja-JP" altLang="en-US" sz="1200" dirty="0"/>
              <a:t>年</a:t>
            </a:r>
            <a:r>
              <a:rPr kumimoji="1" lang="en-US" altLang="ja-JP" sz="1200" dirty="0"/>
              <a:t>10</a:t>
            </a:r>
            <a:r>
              <a:rPr kumimoji="1" lang="ja-JP" altLang="en-US" sz="1200" dirty="0"/>
              <a:t>月</a:t>
            </a:r>
            <a:r>
              <a:rPr kumimoji="1" lang="en-US" altLang="ja-JP" sz="1200" dirty="0"/>
              <a:t>8</a:t>
            </a:r>
            <a:r>
              <a:rPr kumimoji="1" lang="ja-JP" altLang="en-US" sz="1200" dirty="0"/>
              <a:t>日）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8D18AE6-C1A5-47FF-9A74-8F768004D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49224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事実を基にチームワーク化</a:t>
            </a:r>
            <a:endParaRPr kumimoji="1" lang="en-US" altLang="ja-JP" sz="3200" dirty="0"/>
          </a:p>
          <a:p>
            <a:r>
              <a:rPr lang="ja-JP" altLang="en-US" sz="3200" dirty="0"/>
              <a:t>～ミニ歩行ラリーで先ず体験下さい～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EDF98A5-3727-4AB5-9C13-8A345FC221A3}"/>
              </a:ext>
            </a:extLst>
          </p:cNvPr>
          <p:cNvSpPr txBox="1"/>
          <p:nvPr/>
        </p:nvSpPr>
        <p:spPr>
          <a:xfrm>
            <a:off x="2549466" y="4859531"/>
            <a:ext cx="6633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全日本歩行ラリー研究会会長　　　鷲野嗣郎</a:t>
            </a:r>
            <a:endParaRPr kumimoji="1" lang="en-US" altLang="ja-JP" dirty="0"/>
          </a:p>
          <a:p>
            <a:r>
              <a:rPr lang="ja-JP" altLang="en-US" dirty="0"/>
              <a:t>　　　　　　　　　ラリー隊長　　中田輝男</a:t>
            </a:r>
            <a:endParaRPr lang="en-US" altLang="ja-JP" dirty="0"/>
          </a:p>
          <a:p>
            <a:r>
              <a:rPr lang="ja-JP" altLang="en-US" dirty="0"/>
              <a:t>　　　　　　　　サビセン隊長　　渋谷金隆　　　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ADF9BA-B87C-4603-BEED-E185E7DA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26" y="1352138"/>
            <a:ext cx="1899478" cy="87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44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686338-DF3F-4272-A3C2-A374B090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132"/>
          </a:xfrm>
        </p:spPr>
        <p:txBody>
          <a:bodyPr>
            <a:normAutofit/>
          </a:bodyPr>
          <a:lstStyle/>
          <a:p>
            <a:r>
              <a:rPr kumimoji="1" lang="ja-JP" altLang="en-US" sz="3200" b="1" dirty="0"/>
              <a:t>全日本歩行ラリー研究会の憲法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CADFDA-199A-45D8-B1DD-8EC7AEFA1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　・大きな声で挨拶しよう！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⇒　「こんちわ（根・智・和）！」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・約束の時間を守ろう！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・人を大切にしよう！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・全力投球しよう！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5B60B51-17F3-4017-BF68-2EAF45094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3299505"/>
            <a:ext cx="4620986" cy="308065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0950CC-4B0D-452D-A8CE-72D17D4C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271" y="4798105"/>
            <a:ext cx="2220686" cy="148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3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4DBF45-19F4-4E42-8976-9844AAAF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7327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事実を基にしたチームワーク化とは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BB089A-8196-4830-AAB3-B20704BA7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635"/>
            <a:ext cx="10515600" cy="4558576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チームワーク活動　　　　　　　レーバーワーク活動</a:t>
            </a:r>
            <a:endParaRPr kumimoji="1" lang="ja-JP" altLang="en-US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5A721AD-7520-47BD-BEA1-D4EC7815B978}"/>
              </a:ext>
            </a:extLst>
          </p:cNvPr>
          <p:cNvCxnSpPr>
            <a:cxnSpLocks/>
          </p:cNvCxnSpPr>
          <p:nvPr/>
        </p:nvCxnSpPr>
        <p:spPr>
          <a:xfrm flipH="1">
            <a:off x="6888371" y="4505739"/>
            <a:ext cx="3673613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11C8912-2628-487E-A29E-B5F929BAC76C}"/>
              </a:ext>
            </a:extLst>
          </p:cNvPr>
          <p:cNvSpPr txBox="1"/>
          <p:nvPr/>
        </p:nvSpPr>
        <p:spPr>
          <a:xfrm>
            <a:off x="9698013" y="3244334"/>
            <a:ext cx="1798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やらす人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31286B-A3B7-432E-B520-7D16BBA651BC}"/>
              </a:ext>
            </a:extLst>
          </p:cNvPr>
          <p:cNvSpPr txBox="1"/>
          <p:nvPr/>
        </p:nvSpPr>
        <p:spPr>
          <a:xfrm>
            <a:off x="9727096" y="4905033"/>
            <a:ext cx="1626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やらされる人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0C7957E-C886-4032-A497-1455A6D9ACA7}"/>
              </a:ext>
            </a:extLst>
          </p:cNvPr>
          <p:cNvSpPr txBox="1"/>
          <p:nvPr/>
        </p:nvSpPr>
        <p:spPr>
          <a:xfrm>
            <a:off x="2049670" y="5766425"/>
            <a:ext cx="380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生き生き集団化する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3C9363-74C2-4E7B-A437-F7355A0406DD}"/>
              </a:ext>
            </a:extLst>
          </p:cNvPr>
          <p:cNvSpPr txBox="1"/>
          <p:nvPr/>
        </p:nvSpPr>
        <p:spPr>
          <a:xfrm>
            <a:off x="7438886" y="5748447"/>
            <a:ext cx="2703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死に死に</a:t>
            </a:r>
            <a:r>
              <a:rPr lang="ja-JP" altLang="en-US" dirty="0"/>
              <a:t>集団化する</a:t>
            </a:r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F79EA67-7D85-4825-9420-E9081250D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315" y="4608587"/>
            <a:ext cx="2118899" cy="1844940"/>
          </a:xfrm>
          <a:prstGeom prst="rect">
            <a:avLst/>
          </a:prstGeom>
        </p:spPr>
      </p:pic>
      <p:graphicFrame>
        <p:nvGraphicFramePr>
          <p:cNvPr id="18" name="図表 17">
            <a:extLst>
              <a:ext uri="{FF2B5EF4-FFF2-40B4-BE49-F238E27FC236}">
                <a16:creationId xmlns:a16="http://schemas.microsoft.com/office/drawing/2014/main" id="{49D5D544-683D-422C-B386-D431D9449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230588"/>
              </p:ext>
            </p:extLst>
          </p:nvPr>
        </p:nvGraphicFramePr>
        <p:xfrm>
          <a:off x="7301950" y="2771844"/>
          <a:ext cx="2588588" cy="254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図表 20">
            <a:extLst>
              <a:ext uri="{FF2B5EF4-FFF2-40B4-BE49-F238E27FC236}">
                <a16:creationId xmlns:a16="http://schemas.microsoft.com/office/drawing/2014/main" id="{9BFF9E27-07F0-42BA-9D7D-8A49BD68D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315574"/>
              </p:ext>
            </p:extLst>
          </p:nvPr>
        </p:nvGraphicFramePr>
        <p:xfrm>
          <a:off x="1273502" y="2731489"/>
          <a:ext cx="3556001" cy="258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6055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FC77B0-91FA-4C65-81BC-E6C39ABA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皆で対象の事実を（</a:t>
            </a:r>
            <a:r>
              <a:rPr kumimoji="1" lang="en-US" altLang="ja-JP" sz="3200" dirty="0">
                <a:solidFill>
                  <a:srgbClr val="FF0000"/>
                </a:solidFill>
              </a:rPr>
              <a:t>SEE</a:t>
            </a:r>
            <a:r>
              <a:rPr kumimoji="1" lang="ja-JP" altLang="en-US" sz="3200" dirty="0"/>
              <a:t>）する事が重要！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34B4B9-F922-433E-92EC-3D9193CA9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　・皆で状況を良く</a:t>
            </a:r>
            <a:r>
              <a:rPr kumimoji="1" lang="en-US" altLang="ja-JP" dirty="0">
                <a:solidFill>
                  <a:srgbClr val="FF0000"/>
                </a:solidFill>
              </a:rPr>
              <a:t>SEE</a:t>
            </a:r>
            <a:r>
              <a:rPr kumimoji="1" lang="ja-JP" altLang="en-US" dirty="0"/>
              <a:t>して、共有化する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　　　⇒対策（自分の行動）は後で！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・コロナも</a:t>
            </a:r>
            <a:r>
              <a:rPr kumimoji="1" lang="ja-JP" altLang="en-US" dirty="0"/>
              <a:t>正しく怖がり、最善の対策をしよう！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　</a:t>
            </a:r>
            <a:r>
              <a:rPr kumimoji="1" lang="ja-JP" altLang="en-US" sz="2400" dirty="0"/>
              <a:t>⇒正しい知識（</a:t>
            </a:r>
            <a:r>
              <a:rPr kumimoji="1" lang="en-US" altLang="ja-JP" sz="2400" dirty="0">
                <a:solidFill>
                  <a:srgbClr val="FF0000"/>
                </a:solidFill>
              </a:rPr>
              <a:t>SEE</a:t>
            </a:r>
            <a:r>
              <a:rPr kumimoji="1" lang="en-US" altLang="ja-JP" sz="2400" dirty="0"/>
              <a:t>)</a:t>
            </a:r>
            <a:r>
              <a:rPr kumimoji="1" lang="ja-JP" altLang="en-US" sz="2400" dirty="0"/>
              <a:t>の基づく感染予防が必要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　</a:t>
            </a:r>
            <a:endParaRPr kumimoji="1" lang="ja-JP" altLang="en-US" sz="16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D2643CB-6BD8-4C8D-9EAF-D9A8B4E6B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207" y="3989802"/>
            <a:ext cx="1517106" cy="21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0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319610-3282-408F-A3A2-22635A92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336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チームワーク化は体験が先！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FD16AA-B55D-4545-94B7-A6FC3728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31" y="14678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/>
              <a:t>・歩行ラリーでまず体験を⇒</a:t>
            </a:r>
            <a:r>
              <a:rPr kumimoji="1" lang="ja-JP" altLang="en-US" sz="2400" b="1" dirty="0"/>
              <a:t>歩行ラリー（＝仕事）</a:t>
            </a:r>
            <a:r>
              <a:rPr kumimoji="1" lang="ja-JP" altLang="en-US" sz="2400" dirty="0"/>
              <a:t>の仕組みを研究する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・誰もが楽しくできる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　　・</a:t>
            </a:r>
            <a:r>
              <a:rPr kumimoji="1" lang="ja-JP" altLang="en-US" sz="2400" b="1" dirty="0"/>
              <a:t>歩行ラリーの仕組みとは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　　</a:t>
            </a:r>
            <a:r>
              <a:rPr lang="ja-JP" altLang="en-US" sz="2400" b="1" dirty="0"/>
              <a:t>・</a:t>
            </a:r>
            <a:r>
              <a:rPr lang="en-US" altLang="ja-JP" sz="2400" b="1" dirty="0"/>
              <a:t>CP</a:t>
            </a:r>
            <a:r>
              <a:rPr lang="ja-JP" altLang="en-US" sz="2400" b="1" dirty="0"/>
              <a:t>　・コマ図　・道なり　・指定速度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　・ペア</a:t>
            </a:r>
            <a:r>
              <a:rPr lang="ja-JP" altLang="en-US" sz="2400" dirty="0"/>
              <a:t>で「</a:t>
            </a:r>
            <a:r>
              <a:rPr lang="en-US" altLang="ja-JP" sz="2400" b="1" dirty="0">
                <a:solidFill>
                  <a:srgbClr val="FF0000"/>
                </a:solidFill>
              </a:rPr>
              <a:t>SEE</a:t>
            </a:r>
            <a:r>
              <a:rPr lang="en-US" altLang="ja-JP" sz="2400" dirty="0"/>
              <a:t>-THINK-PLAN-DO</a:t>
            </a:r>
            <a:r>
              <a:rPr lang="ja-JP" altLang="en-US" sz="2400" dirty="0"/>
              <a:t>」の大切さ、難しさを知ろう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・早速、ミニ歩行ラリーに挑戦して見て下さい。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7615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2CC88-075A-4CA6-816C-BEEBB85EC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歩行ラリーの仕組みとは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0A22FF-4837-435A-BE91-65022B6CF085}"/>
              </a:ext>
            </a:extLst>
          </p:cNvPr>
          <p:cNvSpPr txBox="1"/>
          <p:nvPr/>
        </p:nvSpPr>
        <p:spPr>
          <a:xfrm>
            <a:off x="5102087" y="4187686"/>
            <a:ext cx="6824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自動車によるラリー形式をそのままに、自分の足で歩くのが「歩行ラリーです。スタート地点では、左図のような</a:t>
            </a:r>
            <a:r>
              <a:rPr kumimoji="1" lang="ja-JP" altLang="en-US" sz="1400" b="1" u="sng" dirty="0">
                <a:solidFill>
                  <a:srgbClr val="FF0000"/>
                </a:solidFill>
              </a:rPr>
              <a:t>コマ図</a:t>
            </a:r>
            <a:r>
              <a:rPr kumimoji="1" lang="ja-JP" altLang="en-US" sz="1400" b="1" dirty="0"/>
              <a:t>を渡されます。指示に従いながら歩いていくと、いくつかの</a:t>
            </a:r>
            <a:r>
              <a:rPr kumimoji="1" lang="ja-JP" altLang="en-US" sz="1400" b="1" u="sng" dirty="0">
                <a:solidFill>
                  <a:srgbClr val="FF0000"/>
                </a:solidFill>
              </a:rPr>
              <a:t>チェック・ポイント（</a:t>
            </a:r>
            <a:r>
              <a:rPr kumimoji="1" lang="en-US" altLang="ja-JP" sz="1400" b="1" u="sng" dirty="0">
                <a:solidFill>
                  <a:srgbClr val="FF0000"/>
                </a:solidFill>
              </a:rPr>
              <a:t>CP</a:t>
            </a:r>
            <a:r>
              <a:rPr kumimoji="1" lang="ja-JP" altLang="en-US" sz="1400" b="1" u="sng" dirty="0">
                <a:solidFill>
                  <a:srgbClr val="FF0000"/>
                </a:solidFill>
              </a:rPr>
              <a:t>）</a:t>
            </a:r>
            <a:r>
              <a:rPr kumimoji="1" lang="ja-JP" altLang="en-US" sz="1400" b="1" dirty="0"/>
              <a:t>を通過します。そしてスタート地点に戻って来るとゴールとなります。コース図を見間違えたり、道を間違えるとミスコースとなります。</a:t>
            </a:r>
            <a:endParaRPr kumimoji="1" lang="en-US" altLang="ja-JP" sz="1400" b="1" dirty="0"/>
          </a:p>
          <a:p>
            <a:r>
              <a:rPr lang="ja-JP" altLang="en-US" sz="1400" b="1" dirty="0"/>
              <a:t>また、各</a:t>
            </a:r>
            <a:r>
              <a:rPr lang="en-US" altLang="ja-JP" sz="1400" b="1" dirty="0"/>
              <a:t>CP</a:t>
            </a:r>
            <a:r>
              <a:rPr lang="ja-JP" altLang="en-US" sz="1400" b="1" dirty="0"/>
              <a:t>間にはそれぞれ歩行速度が指定されています。この指示速度にしたがって歩かねばなりません。この間の正解時間と実際にかかった時間との差が原点となります。早すぎても、遅すぎても１分につき１点減点です。</a:t>
            </a:r>
            <a:endParaRPr lang="en-US" altLang="ja-JP" sz="1400" b="1" dirty="0"/>
          </a:p>
          <a:p>
            <a:r>
              <a:rPr kumimoji="1" lang="ja-JP" altLang="en-US" sz="1400" b="1" dirty="0"/>
              <a:t>またコマ図には番号がついていて、次のコマ図が出てくくるまでは「道なり」にどんどん前進して下さい。「</a:t>
            </a:r>
            <a:r>
              <a:rPr kumimoji="1" lang="ja-JP" altLang="en-US" sz="1400" b="1" u="sng" dirty="0">
                <a:solidFill>
                  <a:srgbClr val="FF0000"/>
                </a:solidFill>
              </a:rPr>
              <a:t>道なり前進</a:t>
            </a:r>
            <a:r>
              <a:rPr kumimoji="1" lang="ja-JP" altLang="en-US" sz="1400" b="1" dirty="0"/>
              <a:t>」とは常識的にまっすぐ進む事です。</a:t>
            </a:r>
          </a:p>
        </p:txBody>
      </p:sp>
      <p:pic>
        <p:nvPicPr>
          <p:cNvPr id="9" name="コンテンツ プレースホルダー 8">
            <a:extLst>
              <a:ext uri="{FF2B5EF4-FFF2-40B4-BE49-F238E27FC236}">
                <a16:creationId xmlns:a16="http://schemas.microsoft.com/office/drawing/2014/main" id="{0AD910CF-099F-4B53-96AA-BDC286091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7" y="1264277"/>
            <a:ext cx="3717135" cy="3852468"/>
          </a:xfr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7EE18F9-E060-4EE3-8C77-2883CB1B6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96" y="1240273"/>
            <a:ext cx="5905204" cy="259579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06D1148-FAA4-4F0B-9577-F4103B6C5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87" y="5116745"/>
            <a:ext cx="3717135" cy="1453760"/>
          </a:xfrm>
          <a:prstGeom prst="rect">
            <a:avLst/>
          </a:prstGeom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3E16C746-27E9-4291-9DD8-397423C78593}"/>
              </a:ext>
            </a:extLst>
          </p:cNvPr>
          <p:cNvCxnSpPr/>
          <p:nvPr/>
        </p:nvCxnSpPr>
        <p:spPr>
          <a:xfrm flipH="1" flipV="1">
            <a:off x="4253948" y="5617727"/>
            <a:ext cx="3233532" cy="756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0D5DF44F-C05B-432F-A68C-629715EB7350}"/>
              </a:ext>
            </a:extLst>
          </p:cNvPr>
          <p:cNvCxnSpPr/>
          <p:nvPr/>
        </p:nvCxnSpPr>
        <p:spPr>
          <a:xfrm flipH="1" flipV="1">
            <a:off x="2845954" y="1934817"/>
            <a:ext cx="4813803" cy="2504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C853CD94-4636-4601-968B-2D18C45B1B83}"/>
              </a:ext>
            </a:extLst>
          </p:cNvPr>
          <p:cNvCxnSpPr/>
          <p:nvPr/>
        </p:nvCxnSpPr>
        <p:spPr>
          <a:xfrm flipV="1">
            <a:off x="8574157" y="2822713"/>
            <a:ext cx="1828800" cy="188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1A8EA1-8133-4D23-8B9C-B18DBA5E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/>
              <a:t>ミニ歩行ラリーに挑戦して見て下さい。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AD0268-F420-4A47-802A-736D0BB48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18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用意するもの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①ペア編成表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②歩行ラリーコース図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③記録表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１分おきにペア毎にスタート（１０組）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ゴールのタイムアウトは１０分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やって見ていかがでしたか？⇒正解図、正解時間用意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894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F8A463-E844-4786-AC8D-1B34429C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7" y="272359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今年のラリー大会は</a:t>
            </a:r>
            <a:r>
              <a:rPr kumimoji="1" lang="ja-JP" altLang="en-US" sz="3200" dirty="0">
                <a:solidFill>
                  <a:srgbClr val="FF0000"/>
                </a:solidFill>
              </a:rPr>
              <a:t>１１月１４日（土）</a:t>
            </a:r>
            <a:r>
              <a:rPr kumimoji="1" lang="ja-JP" altLang="en-US" sz="3200" dirty="0"/>
              <a:t>町田市・つくし野コミュニテイーセンターで開催されます！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B81C923-14B0-40F0-8147-9159E4CAB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8" y="1948068"/>
            <a:ext cx="3176887" cy="2382665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C0F8C29-AA72-4746-98B8-8FABABB90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39" y="1375919"/>
            <a:ext cx="3558474" cy="507789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1AFAE2-64F1-4A40-8FBE-4DD64BC8D842}"/>
              </a:ext>
            </a:extLst>
          </p:cNvPr>
          <p:cNvSpPr txBox="1"/>
          <p:nvPr/>
        </p:nvSpPr>
        <p:spPr>
          <a:xfrm>
            <a:off x="967409" y="4680879"/>
            <a:ext cx="4929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10</a:t>
            </a:r>
            <a:r>
              <a:rPr kumimoji="1" lang="ja-JP" altLang="en-US" dirty="0">
                <a:solidFill>
                  <a:srgbClr val="FF0000"/>
                </a:solidFill>
              </a:rPr>
              <a:t>月末までに</a:t>
            </a:r>
            <a:r>
              <a:rPr kumimoji="1" lang="en-US" altLang="ja-JP" dirty="0">
                <a:solidFill>
                  <a:srgbClr val="FF0000"/>
                </a:solidFill>
              </a:rPr>
              <a:t>FAX</a:t>
            </a:r>
            <a:r>
              <a:rPr kumimoji="1" lang="ja-JP" altLang="en-US" dirty="0">
                <a:solidFill>
                  <a:srgbClr val="FF0000"/>
                </a:solidFill>
              </a:rPr>
              <a:t>または</a:t>
            </a:r>
            <a:r>
              <a:rPr kumimoji="1" lang="en-US" altLang="ja-JP" dirty="0">
                <a:solidFill>
                  <a:srgbClr val="FF0000"/>
                </a:solidFill>
              </a:rPr>
              <a:t>WEB</a:t>
            </a:r>
            <a:r>
              <a:rPr kumimoji="1" lang="ja-JP" altLang="en-US" dirty="0">
                <a:solidFill>
                  <a:srgbClr val="FF0000"/>
                </a:solidFill>
              </a:rPr>
              <a:t>から申し込み下さい、沢山の方のご参加をお待ちしております。</a:t>
            </a:r>
          </a:p>
        </p:txBody>
      </p:sp>
    </p:spTree>
    <p:extLst>
      <p:ext uri="{BB962C8B-B14F-4D97-AF65-F5344CB8AC3E}">
        <p14:creationId xmlns:p14="http://schemas.microsoft.com/office/powerpoint/2010/main" val="2740446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576</Words>
  <Application>Microsoft Office PowerPoint</Application>
  <PresentationFormat>ワイド画面</PresentationFormat>
  <Paragraphs>59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町田倫理法人会　経営者モーニングセミナー　（2020年10月8日）</vt:lpstr>
      <vt:lpstr>全日本歩行ラリー研究会の憲法</vt:lpstr>
      <vt:lpstr>事実を基にしたチームワーク化とは</vt:lpstr>
      <vt:lpstr>皆で対象の事実を（SEE）する事が重要！</vt:lpstr>
      <vt:lpstr>チームワーク化は体験が先！</vt:lpstr>
      <vt:lpstr>歩行ラリーの仕組みとは</vt:lpstr>
      <vt:lpstr>ミニ歩行ラリーに挑戦して見て下さい。</vt:lpstr>
      <vt:lpstr>今年のラリー大会は１１月１４日（土）町田市・つくし野コミュニテイーセンターで開催されます！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町田倫理法人会　経営者モーニングセミナー　（2020年10月8日）</dc:title>
  <dc:creator>鷲野 嗣郎</dc:creator>
  <cp:lastModifiedBy>鷲野 嗣郎</cp:lastModifiedBy>
  <cp:revision>36</cp:revision>
  <dcterms:created xsi:type="dcterms:W3CDTF">2020-09-10T07:38:30Z</dcterms:created>
  <dcterms:modified xsi:type="dcterms:W3CDTF">2020-09-19T04:47:57Z</dcterms:modified>
</cp:coreProperties>
</file>